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1" r:id="rId5"/>
  </p:sldIdLst>
  <p:sldSz cx="12192000" cy="6858000"/>
  <p:notesSz cx="7053263" cy="101806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町田　佳子" userId="17013610-88d2-4233-8a6b-3fbaaf24858b" providerId="ADAL" clId="{C5F9E98E-5977-46A6-B2F9-90396CA9814C}"/>
    <pc:docChg chg="modSld">
      <pc:chgData name="町田　佳子" userId="17013610-88d2-4233-8a6b-3fbaaf24858b" providerId="ADAL" clId="{C5F9E98E-5977-46A6-B2F9-90396CA9814C}" dt="2026-05-27T08:45:08.217" v="167" actId="20577"/>
      <pc:docMkLst>
        <pc:docMk/>
      </pc:docMkLst>
      <pc:sldChg chg="modSp mod">
        <pc:chgData name="町田　佳子" userId="17013610-88d2-4233-8a6b-3fbaaf24858b" providerId="ADAL" clId="{C5F9E98E-5977-46A6-B2F9-90396CA9814C}" dt="2026-05-27T08:45:08.217" v="167" actId="20577"/>
        <pc:sldMkLst>
          <pc:docMk/>
          <pc:sldMk cId="0" sldId="261"/>
        </pc:sldMkLst>
        <pc:spChg chg="mod">
          <ac:chgData name="町田　佳子" userId="17013610-88d2-4233-8a6b-3fbaaf24858b" providerId="ADAL" clId="{C5F9E98E-5977-46A6-B2F9-90396CA9814C}" dt="2026-05-27T07:13:04.125" v="161" actId="20577"/>
          <ac:spMkLst>
            <pc:docMk/>
            <pc:sldMk cId="0" sldId="261"/>
            <ac:spMk id="2050" creationId="{00000000-0000-0000-0000-000000000000}"/>
          </ac:spMkLst>
        </pc:spChg>
        <pc:spChg chg="mod">
          <ac:chgData name="町田　佳子" userId="17013610-88d2-4233-8a6b-3fbaaf24858b" providerId="ADAL" clId="{C5F9E98E-5977-46A6-B2F9-90396CA9814C}" dt="2026-05-27T07:12:18.771" v="158" actId="208"/>
          <ac:spMkLst>
            <pc:docMk/>
            <pc:sldMk cId="0" sldId="261"/>
            <ac:spMk id="2051" creationId="{00000000-0000-0000-0000-000000000000}"/>
          </ac:spMkLst>
        </pc:spChg>
        <pc:spChg chg="mod">
          <ac:chgData name="町田　佳子" userId="17013610-88d2-4233-8a6b-3fbaaf24858b" providerId="ADAL" clId="{C5F9E98E-5977-46A6-B2F9-90396CA9814C}" dt="2026-05-27T08:45:08.217" v="167" actId="20577"/>
          <ac:spMkLst>
            <pc:docMk/>
            <pc:sldMk cId="0" sldId="261"/>
            <ac:spMk id="205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94577" y="0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EB024031-6700-4F8B-B664-5A54F6FD21E4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669559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94577" y="9669559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2C850FB-F896-49FF-BE02-370796B2CCA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6750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94577" y="0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86EB35B-4A55-43E4-8D48-F1F8F0D3B7DE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3075" y="1273175"/>
            <a:ext cx="6107113" cy="3435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15" tIns="47457" rIns="94915" bIns="47457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4828" y="4899483"/>
            <a:ext cx="5643608" cy="4008370"/>
          </a:xfrm>
          <a:prstGeom prst="rect">
            <a:avLst/>
          </a:prstGeom>
        </p:spPr>
        <p:txBody>
          <a:bodyPr vert="horz" lIns="94915" tIns="47457" rIns="94915" bIns="47457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69559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94577" y="9669559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CBCB825-4A7F-4D2D-A3B8-7F0F78A3F55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464230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AEE99C6-36E5-477F-A648-C584A06A5D97}" type="slidenum">
              <a:rPr lang="en-US" altLang="ja-JP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ja-JP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75666-4E67-45D9-8DBB-917E62DCFB3C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A7BBC-A44A-4EBF-95EE-3DD9EA66F9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6859A-6414-4F4F-980F-B2ED60C8B3AE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8C39C-1D90-4EE0-9EE4-0B440D8944E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FDB4D-1B83-4CF4-8C74-DC24194041C9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75B65-0CE0-40FC-8D1C-CFF5E47E750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4E214-3F52-4096-96A5-293261105AFF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85E61-A6B0-4569-9592-E37F29E8A91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6AED5-6509-4AB0-B18B-989EED4790CA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B77A7-9FDE-4C1A-8ED3-654E06BA5BF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404F7-0A03-43FC-A8FD-EBF330248C5F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5A17B-1A02-49BA-9244-F67FBA246CF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31F01-8BC7-4C70-AFE7-4F95E2D063B8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AE465-8CCD-4103-B9F4-3C1DAB7189E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1AE1-4970-497D-9D10-C6E41FA58CA7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582A9-5E4E-49BD-A41C-40428C2A7AD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04DCF-22DE-4EDB-8266-C78FDEBCD508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638BD-469F-4DD2-A640-C70EED59377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9F064-6F1C-416C-A926-E5CB2B317C72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E12BB-2BC1-474C-8A73-F47653F455C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3424B-DCD4-4A31-A963-92D18AD4D0E9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2BD76-9545-40CC-861F-6A8F8CAABDC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2715C8D-ED1B-431D-B93E-4FC5C57BBCDC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BF64165-AD55-4064-8468-9716BFCF495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994" y="2400300"/>
            <a:ext cx="10297435" cy="3846495"/>
          </a:xfrm>
          <a:ln w="38100">
            <a:solidFill>
              <a:srgbClr val="0070C0"/>
            </a:solidFill>
          </a:ln>
        </p:spPr>
        <p:txBody>
          <a:bodyPr rtlCol="0">
            <a:norm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演題発表内容に関連し、筆頭および共同発表者が開示すべき</a:t>
            </a:r>
            <a:r>
              <a:rPr lang="en-US" altLang="ja-JP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COI</a:t>
            </a:r>
            <a:r>
              <a:rPr lang="ja-JP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関係にある企業などとして、</a:t>
            </a:r>
            <a:endParaRPr lang="en-US" altLang="ja-JP" sz="20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</a:t>
            </a: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  ①顧問：　　　　　　　　　　　　　　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②株保有・利益：　　　　　　　　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③特許使用料：　　　　　　　　　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④講演料：　　　　　　　　　　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⑤原稿料：　　　　　　　　　　　　  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⑥受託研究・共同研究費：　　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⑦奨学寄付金：　　　　　　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⑧寄付講座所属：　　　　　　　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　　⑨贈答品などの報酬：　　　　 　</a:t>
            </a: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ja-JP" sz="18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838994" y="725488"/>
            <a:ext cx="10297435" cy="1674812"/>
          </a:xfrm>
          <a:solidFill>
            <a:srgbClr val="000080"/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Arial" charset="0"/>
              </a:rPr>
              <a:t>第</a:t>
            </a:r>
            <a:r>
              <a:rPr lang="en-US" altLang="ja-JP" sz="3600" b="1" dirty="0">
                <a:solidFill>
                  <a:schemeClr val="bg1"/>
                </a:solidFill>
                <a:latin typeface="Arial" charset="0"/>
              </a:rPr>
              <a:t>34</a:t>
            </a:r>
            <a:r>
              <a:rPr lang="ja-JP" altLang="en-US" sz="3600" b="1" dirty="0">
                <a:solidFill>
                  <a:schemeClr val="bg1"/>
                </a:solidFill>
                <a:latin typeface="Arial" charset="0"/>
              </a:rPr>
              <a:t>回日本病院総合診療医学会学術総会</a:t>
            </a:r>
            <a:br>
              <a:rPr lang="en-US" altLang="ja-JP" sz="3600" b="1" dirty="0">
                <a:solidFill>
                  <a:schemeClr val="bg1"/>
                </a:solidFill>
                <a:latin typeface="Arial" charset="0"/>
              </a:rPr>
            </a:br>
            <a:r>
              <a:rPr lang="ja-JP" altLang="en-US" sz="3600" b="1" dirty="0">
                <a:solidFill>
                  <a:schemeClr val="bg1"/>
                </a:solidFill>
                <a:latin typeface="Arial" charset="0"/>
              </a:rPr>
              <a:t>ＣＯ Ｉ 開示あり</a:t>
            </a:r>
            <a:br>
              <a:rPr lang="en-US" altLang="ja-JP" sz="3600" b="1" dirty="0">
                <a:solidFill>
                  <a:schemeClr val="bg1"/>
                </a:solidFill>
                <a:latin typeface="Arial" charset="0"/>
              </a:rPr>
            </a:br>
            <a:r>
              <a:rPr lang="ja-JP" altLang="en-US" sz="1400" b="1" dirty="0">
                <a:solidFill>
                  <a:schemeClr val="bg1"/>
                </a:solidFill>
                <a:latin typeface="Arial" charset="0"/>
              </a:rPr>
              <a:t>　</a:t>
            </a:r>
            <a:br>
              <a:rPr lang="en-US" altLang="ja-JP" sz="2000" b="1" i="1" dirty="0">
                <a:solidFill>
                  <a:srgbClr val="FFFF1F"/>
                </a:solidFill>
              </a:rPr>
            </a:br>
            <a:r>
              <a:rPr lang="ja-JP" altLang="en-US" sz="2000" b="1" dirty="0">
                <a:solidFill>
                  <a:srgbClr val="FFFF1F"/>
                </a:solidFill>
              </a:rPr>
              <a:t>発表者名：　◎●●●●　（◎代表者）、●●●●、●●●●、●●●●</a:t>
            </a:r>
            <a:endParaRPr lang="en-US" altLang="ja-JP" sz="2000" b="1" dirty="0">
              <a:solidFill>
                <a:srgbClr val="FFFF1F"/>
              </a:solidFill>
            </a:endParaRPr>
          </a:p>
        </p:txBody>
      </p:sp>
      <p:sp>
        <p:nvSpPr>
          <p:cNvPr id="2052" name="正方形/長方形 4"/>
          <p:cNvSpPr>
            <a:spLocks noChangeArrowheads="1"/>
          </p:cNvSpPr>
          <p:nvPr/>
        </p:nvSpPr>
        <p:spPr bwMode="auto">
          <a:xfrm>
            <a:off x="0" y="113510"/>
            <a:ext cx="63237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000" b="1" dirty="0"/>
              <a:t>口頭発表時、申告すべき</a:t>
            </a:r>
            <a:r>
              <a:rPr lang="en-US" altLang="ja-JP" sz="2000" b="1" dirty="0"/>
              <a:t>COI</a:t>
            </a:r>
            <a:r>
              <a:rPr lang="ja-JP" altLang="en-US" sz="2000" b="1" dirty="0"/>
              <a:t>状態（過去</a:t>
            </a:r>
            <a:r>
              <a:rPr lang="en-US" altLang="ja-JP" sz="2000" b="1" dirty="0"/>
              <a:t>3</a:t>
            </a:r>
            <a:r>
              <a:rPr lang="ja-JP" altLang="en-US" sz="2000" b="1" dirty="0"/>
              <a:t>年間）がある時</a:t>
            </a:r>
          </a:p>
        </p:txBody>
      </p:sp>
      <p:sp>
        <p:nvSpPr>
          <p:cNvPr id="2053" name="正方形/長方形 1"/>
          <p:cNvSpPr>
            <a:spLocks noChangeArrowheads="1"/>
          </p:cNvSpPr>
          <p:nvPr/>
        </p:nvSpPr>
        <p:spPr bwMode="auto">
          <a:xfrm>
            <a:off x="1983974" y="6330950"/>
            <a:ext cx="5267325" cy="3698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FF0000"/>
                </a:solidFill>
                <a:latin typeface="Arial" charset="0"/>
              </a:rPr>
              <a:t>↑ 開示すべき内容が過去</a:t>
            </a:r>
            <a:r>
              <a:rPr lang="en-US" altLang="ja-JP" b="1" dirty="0">
                <a:solidFill>
                  <a:srgbClr val="FF0000"/>
                </a:solidFill>
                <a:latin typeface="Arial" charset="0"/>
              </a:rPr>
              <a:t>3</a:t>
            </a:r>
            <a:r>
              <a:rPr lang="ja-JP" altLang="en-US" b="1" dirty="0">
                <a:solidFill>
                  <a:srgbClr val="FF0000"/>
                </a:solidFill>
                <a:latin typeface="Arial" charset="0"/>
              </a:rPr>
              <a:t>年間にある項目のみ記載</a:t>
            </a:r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5842786" y="3781408"/>
            <a:ext cx="4795837" cy="176688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（記載例）　</a:t>
            </a: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　</a:t>
            </a:r>
            <a:endParaRPr lang="en-US" altLang="ja-JP" sz="2400" b="1" dirty="0">
              <a:solidFill>
                <a:srgbClr val="FF0000"/>
              </a:solidFill>
              <a:latin typeface="Arial" panose="020B0604020202020204" pitchFamily="34" charset="0"/>
              <a:ea typeface="+mn-ea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発表者全員、過去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3</a:t>
            </a: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年間を一括して</a:t>
            </a:r>
            <a:endParaRPr lang="en-US" altLang="ja-JP" sz="2400" b="1" dirty="0">
              <a:solidFill>
                <a:srgbClr val="FF0000"/>
              </a:solidFill>
              <a:latin typeface="Arial" panose="020B0604020202020204" pitchFamily="34" charset="0"/>
              <a:ea typeface="+mn-ea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50" b="1" dirty="0">
              <a:solidFill>
                <a:srgbClr val="FF0000"/>
              </a:solidFill>
              <a:latin typeface="Arial" panose="020B0604020202020204" pitchFamily="34" charset="0"/>
              <a:ea typeface="+mn-ea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講演料：　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A</a:t>
            </a: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製薬、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B</a:t>
            </a: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製薬　　　　　　　　　　</a:t>
            </a:r>
            <a:endParaRPr lang="en-US" altLang="ja-JP" sz="2400" b="1" dirty="0">
              <a:solidFill>
                <a:srgbClr val="FF0000"/>
              </a:solidFill>
              <a:latin typeface="Arial" panose="020B0604020202020204" pitchFamily="34" charset="0"/>
              <a:ea typeface="+mn-ea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原稿料：　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C</a:t>
            </a: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製薬　　　　　　　　　　　  　　　　</a:t>
            </a:r>
            <a:endParaRPr lang="en-US" altLang="ja-JP" sz="2400" b="1" dirty="0">
              <a:solidFill>
                <a:srgbClr val="FF0000"/>
              </a:solidFill>
              <a:latin typeface="Arial" panose="020B0604020202020204" pitchFamily="34" charset="0"/>
              <a:ea typeface="+mn-ea"/>
            </a:endParaRPr>
          </a:p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奨学寄付金：　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B</a:t>
            </a: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製薬、</a:t>
            </a:r>
            <a:r>
              <a:rPr lang="en-US" altLang="ja-JP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D</a:t>
            </a:r>
            <a:r>
              <a:rPr lang="ja-JP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+mn-ea"/>
              </a:rPr>
              <a:t>製薬　</a:t>
            </a:r>
            <a:endParaRPr lang="ja-JP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cxnSp>
        <p:nvCxnSpPr>
          <p:cNvPr id="6" name="直線矢印コネクタ 5"/>
          <p:cNvCxnSpPr>
            <a:cxnSpLocks/>
          </p:cNvCxnSpPr>
          <p:nvPr/>
        </p:nvCxnSpPr>
        <p:spPr>
          <a:xfrm flipV="1">
            <a:off x="5577342" y="5632450"/>
            <a:ext cx="410369" cy="65642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DBBB2FD1EF1D04E8DBB06020AF43796" ma:contentTypeVersion="18" ma:contentTypeDescription="新しいドキュメントを作成します。" ma:contentTypeScope="" ma:versionID="a1196804bf89c52a6751c7e28736b36b">
  <xsd:schema xmlns:xsd="http://www.w3.org/2001/XMLSchema" xmlns:xs="http://www.w3.org/2001/XMLSchema" xmlns:p="http://schemas.microsoft.com/office/2006/metadata/properties" xmlns:ns2="d6854111-d1a5-4998-a696-13ef9044144d" xmlns:ns3="503539c5-f8ad-4529-967e-8b02f2c9ab50" targetNamespace="http://schemas.microsoft.com/office/2006/metadata/properties" ma:root="true" ma:fieldsID="464a7c6ae8dcfa2e992ab82b6d66d80c" ns2:_="" ns3:_="">
    <xsd:import namespace="d6854111-d1a5-4998-a696-13ef9044144d"/>
    <xsd:import namespace="503539c5-f8ad-4529-967e-8b02f2c9ab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854111-d1a5-4998-a696-13ef90441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4eaaf6d-5d4b-4d85-af94-249941f4cf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539c5-f8ad-4529-967e-8b02f2c9ab5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85af1f5-614c-4fc4-af61-6a0075ad10be}" ma:internalName="TaxCatchAll" ma:showField="CatchAllData" ma:web="503539c5-f8ad-4529-967e-8b02f2c9ab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854111-d1a5-4998-a696-13ef9044144d">
      <Terms xmlns="http://schemas.microsoft.com/office/infopath/2007/PartnerControls"/>
    </lcf76f155ced4ddcb4097134ff3c332f>
    <TaxCatchAll xmlns="503539c5-f8ad-4529-967e-8b02f2c9ab50" xsi:nil="true"/>
  </documentManagement>
</p:properties>
</file>

<file path=customXml/itemProps1.xml><?xml version="1.0" encoding="utf-8"?>
<ds:datastoreItem xmlns:ds="http://schemas.openxmlformats.org/officeDocument/2006/customXml" ds:itemID="{D61A32C2-1C12-4EF0-A565-0FB9CBE951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E92880-07D2-4EC1-9E05-1130BC4BD0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854111-d1a5-4998-a696-13ef9044144d"/>
    <ds:schemaRef ds:uri="503539c5-f8ad-4529-967e-8b02f2c9ab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FC62B7-4D75-46FF-94C6-56479D4A415D}">
  <ds:schemaRefs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503539c5-f8ad-4529-967e-8b02f2c9ab50"/>
    <ds:schemaRef ds:uri="http://purl.org/dc/dcmitype/"/>
    <ds:schemaRef ds:uri="http://schemas.microsoft.com/office/2006/documentManagement/types"/>
    <ds:schemaRef ds:uri="http://purl.org/dc/terms/"/>
    <ds:schemaRef ds:uri="d6854111-d1a5-4998-a696-13ef9044144d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182</Words>
  <Application>Microsoft Office PowerPoint</Application>
  <PresentationFormat>ワイド画面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第34回日本病院総合診療医学会学術総会 ＣＯ Ｉ 開示あり 　 発表者名：　◎●●●●　（◎代表者）、●●●●、●●●●、●●●●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平成27年4月より改訂</dc:title>
  <dc:creator>saburo sone</dc:creator>
  <cp:lastModifiedBy>町田　佳子</cp:lastModifiedBy>
  <cp:revision>36</cp:revision>
  <cp:lastPrinted>2017-06-05T10:28:57Z</cp:lastPrinted>
  <dcterms:created xsi:type="dcterms:W3CDTF">2015-03-14T19:59:31Z</dcterms:created>
  <dcterms:modified xsi:type="dcterms:W3CDTF">2026-05-27T08:45:17Z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0x010100DDBBB2FD1EF1D04E8DBB06020AF43796</vt:lpwstr>
  </property>
  <property fmtid="{D5CDD505-2E9C-101B-9397-08002B2CF9AE}" pid="3" name="MediaServiceImageTags">
    <vt:lpwstr/>
  </property>
</Properties>
</file>